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0058400" cy="7772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8" userDrawn="1">
          <p15:clr>
            <a:srgbClr val="A4A3A4"/>
          </p15:clr>
        </p15:guide>
        <p15:guide id="2" pos="31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66" d="100"/>
          <a:sy n="66" d="100"/>
        </p:scale>
        <p:origin x="282" y="78"/>
      </p:cViewPr>
      <p:guideLst>
        <p:guide orient="horz" pos="2448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1F1C8B-4F8F-4498-9752-964D470691AB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89B0A47-CA9A-4FA6-9C1B-BD53C7CE48DA}">
      <dgm:prSet phldrT="[Text]"/>
      <dgm:spPr/>
      <dgm:t>
        <a:bodyPr/>
        <a:lstStyle/>
        <a:p>
          <a:r>
            <a:rPr lang="en-US" dirty="0" smtClean="0"/>
            <a:t>Birth and early life </a:t>
          </a:r>
          <a:endParaRPr lang="en-US" dirty="0"/>
        </a:p>
      </dgm:t>
    </dgm:pt>
    <dgm:pt modelId="{50FC471E-81F9-40A0-B54C-A244E32FD7FF}" type="parTrans" cxnId="{520B85F4-51C1-4620-B7F1-5CF5AE16D183}">
      <dgm:prSet/>
      <dgm:spPr/>
      <dgm:t>
        <a:bodyPr/>
        <a:lstStyle/>
        <a:p>
          <a:endParaRPr lang="en-US"/>
        </a:p>
      </dgm:t>
    </dgm:pt>
    <dgm:pt modelId="{6C1B0E3B-DFEE-477F-A66C-F489CBE33E3B}" type="sibTrans" cxnId="{520B85F4-51C1-4620-B7F1-5CF5AE16D183}">
      <dgm:prSet/>
      <dgm:spPr/>
      <dgm:t>
        <a:bodyPr/>
        <a:lstStyle/>
        <a:p>
          <a:endParaRPr lang="en-US"/>
        </a:p>
      </dgm:t>
    </dgm:pt>
    <dgm:pt modelId="{7DC5568C-7AD4-4CCE-B4C1-A06D5323BBD8}">
      <dgm:prSet phldrT="[Text]"/>
      <dgm:spPr/>
      <dgm:t>
        <a:bodyPr/>
        <a:lstStyle/>
        <a:p>
          <a:r>
            <a:rPr lang="en-US" dirty="0" smtClean="0"/>
            <a:t>Rise to stardom</a:t>
          </a:r>
          <a:endParaRPr lang="en-US" dirty="0"/>
        </a:p>
      </dgm:t>
    </dgm:pt>
    <dgm:pt modelId="{F0F795A0-5B48-4E80-A272-00F7F0B160DE}" type="parTrans" cxnId="{09DE0EA1-94C1-4602-A38C-2F9A7C8FBC42}">
      <dgm:prSet/>
      <dgm:spPr/>
      <dgm:t>
        <a:bodyPr/>
        <a:lstStyle/>
        <a:p>
          <a:endParaRPr lang="en-US"/>
        </a:p>
      </dgm:t>
    </dgm:pt>
    <dgm:pt modelId="{45EDBBBF-34C9-4F9A-84CD-2B1B2E1B6362}" type="sibTrans" cxnId="{09DE0EA1-94C1-4602-A38C-2F9A7C8FBC42}">
      <dgm:prSet/>
      <dgm:spPr/>
      <dgm:t>
        <a:bodyPr/>
        <a:lstStyle/>
        <a:p>
          <a:endParaRPr lang="en-US"/>
        </a:p>
      </dgm:t>
    </dgm:pt>
    <dgm:pt modelId="{EE0FA8AB-B852-4B92-B21B-9C4262209D95}">
      <dgm:prSet phldrT="[Text]"/>
      <dgm:spPr/>
      <dgm:t>
        <a:bodyPr/>
        <a:lstStyle/>
        <a:p>
          <a:r>
            <a:rPr lang="en-US" dirty="0" smtClean="0"/>
            <a:t>Undisputed champion</a:t>
          </a:r>
          <a:endParaRPr lang="en-US" dirty="0"/>
        </a:p>
      </dgm:t>
    </dgm:pt>
    <dgm:pt modelId="{0D981478-0B8B-4EB3-879F-0EE2BC2633F2}" type="parTrans" cxnId="{343DFDF0-0EE4-452A-B8EE-CDB447B7758F}">
      <dgm:prSet/>
      <dgm:spPr/>
      <dgm:t>
        <a:bodyPr/>
        <a:lstStyle/>
        <a:p>
          <a:endParaRPr lang="en-US"/>
        </a:p>
      </dgm:t>
    </dgm:pt>
    <dgm:pt modelId="{0E166EB4-8818-437A-99B3-F253DFA028ED}" type="sibTrans" cxnId="{343DFDF0-0EE4-452A-B8EE-CDB447B7758F}">
      <dgm:prSet/>
      <dgm:spPr/>
      <dgm:t>
        <a:bodyPr/>
        <a:lstStyle/>
        <a:p>
          <a:endParaRPr lang="en-US"/>
        </a:p>
      </dgm:t>
    </dgm:pt>
    <dgm:pt modelId="{C83A0D52-44FF-41C2-A334-5DDCD077F3C8}">
      <dgm:prSet phldrT="[Text]"/>
      <dgm:spPr/>
      <dgm:t>
        <a:bodyPr/>
        <a:lstStyle/>
        <a:p>
          <a:r>
            <a:rPr lang="en-US" dirty="0" smtClean="0"/>
            <a:t>After Douglas</a:t>
          </a:r>
          <a:endParaRPr lang="en-US" dirty="0"/>
        </a:p>
      </dgm:t>
    </dgm:pt>
    <dgm:pt modelId="{64BCE39A-925C-4CCF-BB9B-342A77650846}" type="parTrans" cxnId="{85EBED10-7BCE-4C54-A54F-9EDD0606AD5F}">
      <dgm:prSet/>
      <dgm:spPr/>
      <dgm:t>
        <a:bodyPr/>
        <a:lstStyle/>
        <a:p>
          <a:endParaRPr lang="en-US"/>
        </a:p>
      </dgm:t>
    </dgm:pt>
    <dgm:pt modelId="{55EE6F51-1629-4824-BC64-23078ED26478}" type="sibTrans" cxnId="{85EBED10-7BCE-4C54-A54F-9EDD0606AD5F}">
      <dgm:prSet/>
      <dgm:spPr/>
      <dgm:t>
        <a:bodyPr/>
        <a:lstStyle/>
        <a:p>
          <a:endParaRPr lang="en-US"/>
        </a:p>
      </dgm:t>
    </dgm:pt>
    <dgm:pt modelId="{E0F2821B-EA64-4253-99E4-14401A289EFC}">
      <dgm:prSet phldrT="[Text]"/>
      <dgm:spPr/>
      <dgm:t>
        <a:bodyPr/>
        <a:lstStyle/>
        <a:p>
          <a:r>
            <a:rPr lang="en-US" dirty="0" smtClean="0"/>
            <a:t>Controversy and upset</a:t>
          </a:r>
          <a:endParaRPr lang="en-US" dirty="0"/>
        </a:p>
      </dgm:t>
    </dgm:pt>
    <dgm:pt modelId="{511D675C-78E7-4FAD-8DB7-7B4290DC4B7D}" type="sibTrans" cxnId="{DBC1361D-1B2A-452E-9E17-E5D6C9F85FE9}">
      <dgm:prSet/>
      <dgm:spPr/>
      <dgm:t>
        <a:bodyPr/>
        <a:lstStyle/>
        <a:p>
          <a:endParaRPr lang="en-US"/>
        </a:p>
      </dgm:t>
    </dgm:pt>
    <dgm:pt modelId="{A16282D9-85A9-4A32-8B89-F830377FA225}" type="parTrans" cxnId="{DBC1361D-1B2A-452E-9E17-E5D6C9F85FE9}">
      <dgm:prSet/>
      <dgm:spPr/>
      <dgm:t>
        <a:bodyPr/>
        <a:lstStyle/>
        <a:p>
          <a:endParaRPr lang="en-US"/>
        </a:p>
      </dgm:t>
    </dgm:pt>
    <dgm:pt modelId="{7831F6E4-97F7-4C14-A5B5-5301C4C58479}" type="pres">
      <dgm:prSet presAssocID="{2A1F1C8B-4F8F-4498-9752-964D470691AB}" presName="cycle" presStyleCnt="0">
        <dgm:presLayoutVars>
          <dgm:dir/>
          <dgm:resizeHandles val="exact"/>
        </dgm:presLayoutVars>
      </dgm:prSet>
      <dgm:spPr/>
    </dgm:pt>
    <dgm:pt modelId="{13C2B274-B9CE-402B-BED5-E55643E402C6}" type="pres">
      <dgm:prSet presAssocID="{489B0A47-CA9A-4FA6-9C1B-BD53C7CE48DA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6BC379-0078-4998-8E3B-2DE27FBB916D}" type="pres">
      <dgm:prSet presAssocID="{489B0A47-CA9A-4FA6-9C1B-BD53C7CE48DA}" presName="spNode" presStyleCnt="0"/>
      <dgm:spPr/>
    </dgm:pt>
    <dgm:pt modelId="{0D4F322C-0008-4B3C-A82D-40ADEBCEAF56}" type="pres">
      <dgm:prSet presAssocID="{6C1B0E3B-DFEE-477F-A66C-F489CBE33E3B}" presName="sibTrans" presStyleLbl="sibTrans1D1" presStyleIdx="0" presStyleCnt="5"/>
      <dgm:spPr/>
    </dgm:pt>
    <dgm:pt modelId="{4740FD0D-323E-4027-B789-7BD350428B59}" type="pres">
      <dgm:prSet presAssocID="{7DC5568C-7AD4-4CCE-B4C1-A06D5323BBD8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D9F92F-75AB-4115-AED4-67EE1DE0A3E0}" type="pres">
      <dgm:prSet presAssocID="{7DC5568C-7AD4-4CCE-B4C1-A06D5323BBD8}" presName="spNode" presStyleCnt="0"/>
      <dgm:spPr/>
    </dgm:pt>
    <dgm:pt modelId="{2A3A17E2-5CF8-4855-807D-F56424248A77}" type="pres">
      <dgm:prSet presAssocID="{45EDBBBF-34C9-4F9A-84CD-2B1B2E1B6362}" presName="sibTrans" presStyleLbl="sibTrans1D1" presStyleIdx="1" presStyleCnt="5"/>
      <dgm:spPr/>
    </dgm:pt>
    <dgm:pt modelId="{23E6D0A4-B11B-475F-8893-B0A55ADBC546}" type="pres">
      <dgm:prSet presAssocID="{EE0FA8AB-B852-4B92-B21B-9C4262209D95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63CF73-FDAE-4779-BAA6-6CE6C1743933}" type="pres">
      <dgm:prSet presAssocID="{EE0FA8AB-B852-4B92-B21B-9C4262209D95}" presName="spNode" presStyleCnt="0"/>
      <dgm:spPr/>
    </dgm:pt>
    <dgm:pt modelId="{8AE45DBE-0318-4452-A5AF-77F87B0EAC99}" type="pres">
      <dgm:prSet presAssocID="{0E166EB4-8818-437A-99B3-F253DFA028ED}" presName="sibTrans" presStyleLbl="sibTrans1D1" presStyleIdx="2" presStyleCnt="5"/>
      <dgm:spPr/>
    </dgm:pt>
    <dgm:pt modelId="{78911A3D-ACC2-43E3-B2F7-3F6415ED07D3}" type="pres">
      <dgm:prSet presAssocID="{E0F2821B-EA64-4253-99E4-14401A289EFC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836705-8835-438F-B6D2-24436437CC11}" type="pres">
      <dgm:prSet presAssocID="{E0F2821B-EA64-4253-99E4-14401A289EFC}" presName="spNode" presStyleCnt="0"/>
      <dgm:spPr/>
    </dgm:pt>
    <dgm:pt modelId="{214850C8-6651-46B5-8D6E-5392E5D68990}" type="pres">
      <dgm:prSet presAssocID="{511D675C-78E7-4FAD-8DB7-7B4290DC4B7D}" presName="sibTrans" presStyleLbl="sibTrans1D1" presStyleIdx="3" presStyleCnt="5"/>
      <dgm:spPr/>
    </dgm:pt>
    <dgm:pt modelId="{3D301B7F-4719-477B-ACBE-E7F910450F7A}" type="pres">
      <dgm:prSet presAssocID="{C83A0D52-44FF-41C2-A334-5DDCD077F3C8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F16639-54B4-46A9-B533-D3B4CF763C82}" type="pres">
      <dgm:prSet presAssocID="{C83A0D52-44FF-41C2-A334-5DDCD077F3C8}" presName="spNode" presStyleCnt="0"/>
      <dgm:spPr/>
    </dgm:pt>
    <dgm:pt modelId="{D89C8D22-F71D-4CD3-8F9F-901EB8DDAF3F}" type="pres">
      <dgm:prSet presAssocID="{55EE6F51-1629-4824-BC64-23078ED26478}" presName="sibTrans" presStyleLbl="sibTrans1D1" presStyleIdx="4" presStyleCnt="5"/>
      <dgm:spPr/>
    </dgm:pt>
  </dgm:ptLst>
  <dgm:cxnLst>
    <dgm:cxn modelId="{09DE0EA1-94C1-4602-A38C-2F9A7C8FBC42}" srcId="{2A1F1C8B-4F8F-4498-9752-964D470691AB}" destId="{7DC5568C-7AD4-4CCE-B4C1-A06D5323BBD8}" srcOrd="1" destOrd="0" parTransId="{F0F795A0-5B48-4E80-A272-00F7F0B160DE}" sibTransId="{45EDBBBF-34C9-4F9A-84CD-2B1B2E1B6362}"/>
    <dgm:cxn modelId="{7AF1747B-D89B-41D2-A31E-4E5F29A58E01}" type="presOf" srcId="{0E166EB4-8818-437A-99B3-F253DFA028ED}" destId="{8AE45DBE-0318-4452-A5AF-77F87B0EAC99}" srcOrd="0" destOrd="0" presId="urn:microsoft.com/office/officeart/2005/8/layout/cycle6"/>
    <dgm:cxn modelId="{C52AD01D-33DA-409F-A8E3-85B31932D23F}" type="presOf" srcId="{55EE6F51-1629-4824-BC64-23078ED26478}" destId="{D89C8D22-F71D-4CD3-8F9F-901EB8DDAF3F}" srcOrd="0" destOrd="0" presId="urn:microsoft.com/office/officeart/2005/8/layout/cycle6"/>
    <dgm:cxn modelId="{520B85F4-51C1-4620-B7F1-5CF5AE16D183}" srcId="{2A1F1C8B-4F8F-4498-9752-964D470691AB}" destId="{489B0A47-CA9A-4FA6-9C1B-BD53C7CE48DA}" srcOrd="0" destOrd="0" parTransId="{50FC471E-81F9-40A0-B54C-A244E32FD7FF}" sibTransId="{6C1B0E3B-DFEE-477F-A66C-F489CBE33E3B}"/>
    <dgm:cxn modelId="{15202120-9F89-499B-A38A-EC6202A2BA73}" type="presOf" srcId="{45EDBBBF-34C9-4F9A-84CD-2B1B2E1B6362}" destId="{2A3A17E2-5CF8-4855-807D-F56424248A77}" srcOrd="0" destOrd="0" presId="urn:microsoft.com/office/officeart/2005/8/layout/cycle6"/>
    <dgm:cxn modelId="{D547F64E-A1DC-40BD-A44C-880227797AD0}" type="presOf" srcId="{EE0FA8AB-B852-4B92-B21B-9C4262209D95}" destId="{23E6D0A4-B11B-475F-8893-B0A55ADBC546}" srcOrd="0" destOrd="0" presId="urn:microsoft.com/office/officeart/2005/8/layout/cycle6"/>
    <dgm:cxn modelId="{DBC1361D-1B2A-452E-9E17-E5D6C9F85FE9}" srcId="{2A1F1C8B-4F8F-4498-9752-964D470691AB}" destId="{E0F2821B-EA64-4253-99E4-14401A289EFC}" srcOrd="3" destOrd="0" parTransId="{A16282D9-85A9-4A32-8B89-F830377FA225}" sibTransId="{511D675C-78E7-4FAD-8DB7-7B4290DC4B7D}"/>
    <dgm:cxn modelId="{85EBED10-7BCE-4C54-A54F-9EDD0606AD5F}" srcId="{2A1F1C8B-4F8F-4498-9752-964D470691AB}" destId="{C83A0D52-44FF-41C2-A334-5DDCD077F3C8}" srcOrd="4" destOrd="0" parTransId="{64BCE39A-925C-4CCF-BB9B-342A77650846}" sibTransId="{55EE6F51-1629-4824-BC64-23078ED26478}"/>
    <dgm:cxn modelId="{58BCADBD-F484-44B4-821C-3D0930F00F81}" type="presOf" srcId="{511D675C-78E7-4FAD-8DB7-7B4290DC4B7D}" destId="{214850C8-6651-46B5-8D6E-5392E5D68990}" srcOrd="0" destOrd="0" presId="urn:microsoft.com/office/officeart/2005/8/layout/cycle6"/>
    <dgm:cxn modelId="{D033270A-A0E3-4618-A8AA-BA39ADCDAADB}" type="presOf" srcId="{6C1B0E3B-DFEE-477F-A66C-F489CBE33E3B}" destId="{0D4F322C-0008-4B3C-A82D-40ADEBCEAF56}" srcOrd="0" destOrd="0" presId="urn:microsoft.com/office/officeart/2005/8/layout/cycle6"/>
    <dgm:cxn modelId="{161F29CE-089E-40A7-8F12-D5D28B50AA78}" type="presOf" srcId="{7DC5568C-7AD4-4CCE-B4C1-A06D5323BBD8}" destId="{4740FD0D-323E-4027-B789-7BD350428B59}" srcOrd="0" destOrd="0" presId="urn:microsoft.com/office/officeart/2005/8/layout/cycle6"/>
    <dgm:cxn modelId="{89D00B68-5728-4E45-A2D6-E090AEEC393A}" type="presOf" srcId="{E0F2821B-EA64-4253-99E4-14401A289EFC}" destId="{78911A3D-ACC2-43E3-B2F7-3F6415ED07D3}" srcOrd="0" destOrd="0" presId="urn:microsoft.com/office/officeart/2005/8/layout/cycle6"/>
    <dgm:cxn modelId="{343DFDF0-0EE4-452A-B8EE-CDB447B7758F}" srcId="{2A1F1C8B-4F8F-4498-9752-964D470691AB}" destId="{EE0FA8AB-B852-4B92-B21B-9C4262209D95}" srcOrd="2" destOrd="0" parTransId="{0D981478-0B8B-4EB3-879F-0EE2BC2633F2}" sibTransId="{0E166EB4-8818-437A-99B3-F253DFA028ED}"/>
    <dgm:cxn modelId="{DDE10002-97EC-4382-83DD-2AA1E391A3C5}" type="presOf" srcId="{C83A0D52-44FF-41C2-A334-5DDCD077F3C8}" destId="{3D301B7F-4719-477B-ACBE-E7F910450F7A}" srcOrd="0" destOrd="0" presId="urn:microsoft.com/office/officeart/2005/8/layout/cycle6"/>
    <dgm:cxn modelId="{D1E93E2E-C412-4E40-BE85-9E2B23A5DD29}" type="presOf" srcId="{489B0A47-CA9A-4FA6-9C1B-BD53C7CE48DA}" destId="{13C2B274-B9CE-402B-BED5-E55643E402C6}" srcOrd="0" destOrd="0" presId="urn:microsoft.com/office/officeart/2005/8/layout/cycle6"/>
    <dgm:cxn modelId="{3BEA7A25-4CC6-4994-A8F0-6DA3426F2AC6}" type="presOf" srcId="{2A1F1C8B-4F8F-4498-9752-964D470691AB}" destId="{7831F6E4-97F7-4C14-A5B5-5301C4C58479}" srcOrd="0" destOrd="0" presId="urn:microsoft.com/office/officeart/2005/8/layout/cycle6"/>
    <dgm:cxn modelId="{BF3B5CC8-DE9B-4914-8C5B-2B05718EAF0B}" type="presParOf" srcId="{7831F6E4-97F7-4C14-A5B5-5301C4C58479}" destId="{13C2B274-B9CE-402B-BED5-E55643E402C6}" srcOrd="0" destOrd="0" presId="urn:microsoft.com/office/officeart/2005/8/layout/cycle6"/>
    <dgm:cxn modelId="{501E915A-8699-49D8-8866-970965D9701B}" type="presParOf" srcId="{7831F6E4-97F7-4C14-A5B5-5301C4C58479}" destId="{B36BC379-0078-4998-8E3B-2DE27FBB916D}" srcOrd="1" destOrd="0" presId="urn:microsoft.com/office/officeart/2005/8/layout/cycle6"/>
    <dgm:cxn modelId="{61DE2ECE-CABC-4F1D-B5BD-A13280B4E1D4}" type="presParOf" srcId="{7831F6E4-97F7-4C14-A5B5-5301C4C58479}" destId="{0D4F322C-0008-4B3C-A82D-40ADEBCEAF56}" srcOrd="2" destOrd="0" presId="urn:microsoft.com/office/officeart/2005/8/layout/cycle6"/>
    <dgm:cxn modelId="{C37C87E5-719C-4118-A6BF-102D709D0534}" type="presParOf" srcId="{7831F6E4-97F7-4C14-A5B5-5301C4C58479}" destId="{4740FD0D-323E-4027-B789-7BD350428B59}" srcOrd="3" destOrd="0" presId="urn:microsoft.com/office/officeart/2005/8/layout/cycle6"/>
    <dgm:cxn modelId="{42D03964-2DC8-437C-8F99-F120962039A6}" type="presParOf" srcId="{7831F6E4-97F7-4C14-A5B5-5301C4C58479}" destId="{98D9F92F-75AB-4115-AED4-67EE1DE0A3E0}" srcOrd="4" destOrd="0" presId="urn:microsoft.com/office/officeart/2005/8/layout/cycle6"/>
    <dgm:cxn modelId="{A835F944-9B4A-478C-BB34-BC24978EB6FA}" type="presParOf" srcId="{7831F6E4-97F7-4C14-A5B5-5301C4C58479}" destId="{2A3A17E2-5CF8-4855-807D-F56424248A77}" srcOrd="5" destOrd="0" presId="urn:microsoft.com/office/officeart/2005/8/layout/cycle6"/>
    <dgm:cxn modelId="{C490441D-8850-477C-BC93-7A8BBE44CB0A}" type="presParOf" srcId="{7831F6E4-97F7-4C14-A5B5-5301C4C58479}" destId="{23E6D0A4-B11B-475F-8893-B0A55ADBC546}" srcOrd="6" destOrd="0" presId="urn:microsoft.com/office/officeart/2005/8/layout/cycle6"/>
    <dgm:cxn modelId="{EEC2895E-BC18-4AF9-B829-D3A698E67F46}" type="presParOf" srcId="{7831F6E4-97F7-4C14-A5B5-5301C4C58479}" destId="{6663CF73-FDAE-4779-BAA6-6CE6C1743933}" srcOrd="7" destOrd="0" presId="urn:microsoft.com/office/officeart/2005/8/layout/cycle6"/>
    <dgm:cxn modelId="{8EBD3AD6-4488-49DE-BE95-0A57811F0175}" type="presParOf" srcId="{7831F6E4-97F7-4C14-A5B5-5301C4C58479}" destId="{8AE45DBE-0318-4452-A5AF-77F87B0EAC99}" srcOrd="8" destOrd="0" presId="urn:microsoft.com/office/officeart/2005/8/layout/cycle6"/>
    <dgm:cxn modelId="{412F9020-E6EF-4ED6-BCCC-0E2816D08985}" type="presParOf" srcId="{7831F6E4-97F7-4C14-A5B5-5301C4C58479}" destId="{78911A3D-ACC2-43E3-B2F7-3F6415ED07D3}" srcOrd="9" destOrd="0" presId="urn:microsoft.com/office/officeart/2005/8/layout/cycle6"/>
    <dgm:cxn modelId="{6D9B842F-A59C-4D9B-AD7D-3FCD024FCEB9}" type="presParOf" srcId="{7831F6E4-97F7-4C14-A5B5-5301C4C58479}" destId="{C0836705-8835-438F-B6D2-24436437CC11}" srcOrd="10" destOrd="0" presId="urn:microsoft.com/office/officeart/2005/8/layout/cycle6"/>
    <dgm:cxn modelId="{22582A6E-9922-4E03-B35D-C53816513C00}" type="presParOf" srcId="{7831F6E4-97F7-4C14-A5B5-5301C4C58479}" destId="{214850C8-6651-46B5-8D6E-5392E5D68990}" srcOrd="11" destOrd="0" presId="urn:microsoft.com/office/officeart/2005/8/layout/cycle6"/>
    <dgm:cxn modelId="{B9EA0A1A-EAE8-4304-A20A-9B717FCA7351}" type="presParOf" srcId="{7831F6E4-97F7-4C14-A5B5-5301C4C58479}" destId="{3D301B7F-4719-477B-ACBE-E7F910450F7A}" srcOrd="12" destOrd="0" presId="urn:microsoft.com/office/officeart/2005/8/layout/cycle6"/>
    <dgm:cxn modelId="{4B088E83-C61F-4407-8F9A-C313043317C1}" type="presParOf" srcId="{7831F6E4-97F7-4C14-A5B5-5301C4C58479}" destId="{F6F16639-54B4-46A9-B533-D3B4CF763C82}" srcOrd="13" destOrd="0" presId="urn:microsoft.com/office/officeart/2005/8/layout/cycle6"/>
    <dgm:cxn modelId="{5BB18F73-D810-40AB-8684-613FE0C8D7D6}" type="presParOf" srcId="{7831F6E4-97F7-4C14-A5B5-5301C4C58479}" destId="{D89C8D22-F71D-4CD3-8F9F-901EB8DDAF3F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C2B274-B9CE-402B-BED5-E55643E402C6}">
      <dsp:nvSpPr>
        <dsp:cNvPr id="0" name=""/>
        <dsp:cNvSpPr/>
      </dsp:nvSpPr>
      <dsp:spPr>
        <a:xfrm>
          <a:off x="1775478" y="2605"/>
          <a:ext cx="1333099" cy="8665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Birth and early life </a:t>
          </a:r>
          <a:endParaRPr lang="en-US" sz="1700" kern="1200" dirty="0"/>
        </a:p>
      </dsp:txBody>
      <dsp:txXfrm>
        <a:off x="1817778" y="44905"/>
        <a:ext cx="1248499" cy="781914"/>
      </dsp:txXfrm>
    </dsp:sp>
    <dsp:sp modelId="{0D4F322C-0008-4B3C-A82D-40ADEBCEAF56}">
      <dsp:nvSpPr>
        <dsp:cNvPr id="0" name=""/>
        <dsp:cNvSpPr/>
      </dsp:nvSpPr>
      <dsp:spPr>
        <a:xfrm>
          <a:off x="711063" y="435862"/>
          <a:ext cx="3461929" cy="3461929"/>
        </a:xfrm>
        <a:custGeom>
          <a:avLst/>
          <a:gdLst/>
          <a:ahLst/>
          <a:cxnLst/>
          <a:rect l="0" t="0" r="0" b="0"/>
          <a:pathLst>
            <a:path>
              <a:moveTo>
                <a:pt x="2406669" y="137332"/>
              </a:moveTo>
              <a:arcTo wR="1730964" hR="1730964" stAng="17578625" swAng="1961143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40FD0D-323E-4027-B789-7BD350428B59}">
      <dsp:nvSpPr>
        <dsp:cNvPr id="0" name=""/>
        <dsp:cNvSpPr/>
      </dsp:nvSpPr>
      <dsp:spPr>
        <a:xfrm>
          <a:off x="3421723" y="1198672"/>
          <a:ext cx="1333099" cy="8665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Rise to stardom</a:t>
          </a:r>
          <a:endParaRPr lang="en-US" sz="1700" kern="1200" dirty="0"/>
        </a:p>
      </dsp:txBody>
      <dsp:txXfrm>
        <a:off x="3464023" y="1240972"/>
        <a:ext cx="1248499" cy="781914"/>
      </dsp:txXfrm>
    </dsp:sp>
    <dsp:sp modelId="{2A3A17E2-5CF8-4855-807D-F56424248A77}">
      <dsp:nvSpPr>
        <dsp:cNvPr id="0" name=""/>
        <dsp:cNvSpPr/>
      </dsp:nvSpPr>
      <dsp:spPr>
        <a:xfrm>
          <a:off x="711063" y="435862"/>
          <a:ext cx="3461929" cy="3461929"/>
        </a:xfrm>
        <a:custGeom>
          <a:avLst/>
          <a:gdLst/>
          <a:ahLst/>
          <a:cxnLst/>
          <a:rect l="0" t="0" r="0" b="0"/>
          <a:pathLst>
            <a:path>
              <a:moveTo>
                <a:pt x="3459558" y="1640387"/>
              </a:moveTo>
              <a:arcTo wR="1730964" hR="1730964" stAng="21420029" swAng="2196000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E6D0A4-B11B-475F-8893-B0A55ADBC546}">
      <dsp:nvSpPr>
        <dsp:cNvPr id="0" name=""/>
        <dsp:cNvSpPr/>
      </dsp:nvSpPr>
      <dsp:spPr>
        <a:xfrm>
          <a:off x="2792914" y="3133950"/>
          <a:ext cx="1333099" cy="8665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Undisputed champion</a:t>
          </a:r>
          <a:endParaRPr lang="en-US" sz="1700" kern="1200" dirty="0"/>
        </a:p>
      </dsp:txBody>
      <dsp:txXfrm>
        <a:off x="2835214" y="3176250"/>
        <a:ext cx="1248499" cy="781914"/>
      </dsp:txXfrm>
    </dsp:sp>
    <dsp:sp modelId="{8AE45DBE-0318-4452-A5AF-77F87B0EAC99}">
      <dsp:nvSpPr>
        <dsp:cNvPr id="0" name=""/>
        <dsp:cNvSpPr/>
      </dsp:nvSpPr>
      <dsp:spPr>
        <a:xfrm>
          <a:off x="711063" y="435862"/>
          <a:ext cx="3461929" cy="3461929"/>
        </a:xfrm>
        <a:custGeom>
          <a:avLst/>
          <a:gdLst/>
          <a:ahLst/>
          <a:cxnLst/>
          <a:rect l="0" t="0" r="0" b="0"/>
          <a:pathLst>
            <a:path>
              <a:moveTo>
                <a:pt x="2074976" y="3427401"/>
              </a:moveTo>
              <a:arcTo wR="1730964" hR="1730964" stAng="4712204" swAng="1375591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911A3D-ACC2-43E3-B2F7-3F6415ED07D3}">
      <dsp:nvSpPr>
        <dsp:cNvPr id="0" name=""/>
        <dsp:cNvSpPr/>
      </dsp:nvSpPr>
      <dsp:spPr>
        <a:xfrm>
          <a:off x="758042" y="3133950"/>
          <a:ext cx="1333099" cy="8665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Controversy and upset</a:t>
          </a:r>
          <a:endParaRPr lang="en-US" sz="1700" kern="1200" dirty="0"/>
        </a:p>
      </dsp:txBody>
      <dsp:txXfrm>
        <a:off x="800342" y="3176250"/>
        <a:ext cx="1248499" cy="781914"/>
      </dsp:txXfrm>
    </dsp:sp>
    <dsp:sp modelId="{214850C8-6651-46B5-8D6E-5392E5D68990}">
      <dsp:nvSpPr>
        <dsp:cNvPr id="0" name=""/>
        <dsp:cNvSpPr/>
      </dsp:nvSpPr>
      <dsp:spPr>
        <a:xfrm>
          <a:off x="711063" y="435862"/>
          <a:ext cx="3461929" cy="3461929"/>
        </a:xfrm>
        <a:custGeom>
          <a:avLst/>
          <a:gdLst/>
          <a:ahLst/>
          <a:cxnLst/>
          <a:rect l="0" t="0" r="0" b="0"/>
          <a:pathLst>
            <a:path>
              <a:moveTo>
                <a:pt x="289215" y="2688878"/>
              </a:moveTo>
              <a:arcTo wR="1730964" hR="1730964" stAng="8783971" swAng="2196000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301B7F-4719-477B-ACBE-E7F910450F7A}">
      <dsp:nvSpPr>
        <dsp:cNvPr id="0" name=""/>
        <dsp:cNvSpPr/>
      </dsp:nvSpPr>
      <dsp:spPr>
        <a:xfrm>
          <a:off x="129232" y="1198672"/>
          <a:ext cx="1333099" cy="8665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After Douglas</a:t>
          </a:r>
          <a:endParaRPr lang="en-US" sz="1700" kern="1200" dirty="0"/>
        </a:p>
      </dsp:txBody>
      <dsp:txXfrm>
        <a:off x="171532" y="1240972"/>
        <a:ext cx="1248499" cy="781914"/>
      </dsp:txXfrm>
    </dsp:sp>
    <dsp:sp modelId="{D89C8D22-F71D-4CD3-8F9F-901EB8DDAF3F}">
      <dsp:nvSpPr>
        <dsp:cNvPr id="0" name=""/>
        <dsp:cNvSpPr/>
      </dsp:nvSpPr>
      <dsp:spPr>
        <a:xfrm>
          <a:off x="711063" y="435862"/>
          <a:ext cx="3461929" cy="3461929"/>
        </a:xfrm>
        <a:custGeom>
          <a:avLst/>
          <a:gdLst/>
          <a:ahLst/>
          <a:cxnLst/>
          <a:rect l="0" t="0" r="0" b="0"/>
          <a:pathLst>
            <a:path>
              <a:moveTo>
                <a:pt x="301651" y="754593"/>
              </a:moveTo>
              <a:arcTo wR="1730964" hR="1730964" stAng="12860232" swAng="1961143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1272011"/>
            <a:ext cx="8549640" cy="2705947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7300" y="4082310"/>
            <a:ext cx="7543800" cy="1876530"/>
          </a:xfrm>
        </p:spPr>
        <p:txBody>
          <a:bodyPr/>
          <a:lstStyle>
            <a:lvl1pPr marL="0" indent="0" algn="ctr">
              <a:buNone/>
              <a:defRPr sz="2640"/>
            </a:lvl1pPr>
            <a:lvl2pPr marL="502920" indent="0" algn="ctr">
              <a:buNone/>
              <a:defRPr sz="2200"/>
            </a:lvl2pPr>
            <a:lvl3pPr marL="1005840" indent="0" algn="ctr">
              <a:buNone/>
              <a:defRPr sz="1980"/>
            </a:lvl3pPr>
            <a:lvl4pPr marL="1508760" indent="0" algn="ctr">
              <a:buNone/>
              <a:defRPr sz="1760"/>
            </a:lvl4pPr>
            <a:lvl5pPr marL="2011680" indent="0" algn="ctr">
              <a:buNone/>
              <a:defRPr sz="1760"/>
            </a:lvl5pPr>
            <a:lvl6pPr marL="2514600" indent="0" algn="ctr">
              <a:buNone/>
              <a:defRPr sz="1760"/>
            </a:lvl6pPr>
            <a:lvl7pPr marL="3017520" indent="0" algn="ctr">
              <a:buNone/>
              <a:defRPr sz="1760"/>
            </a:lvl7pPr>
            <a:lvl8pPr marL="3520440" indent="0" algn="ctr">
              <a:buNone/>
              <a:defRPr sz="1760"/>
            </a:lvl8pPr>
            <a:lvl9pPr marL="4023360" indent="0" algn="ctr">
              <a:buNone/>
              <a:defRPr sz="176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D85AA-13D4-4F07-9F35-39F529232CD4}" type="datetimeFigureOut">
              <a:rPr lang="en-US" smtClean="0"/>
              <a:t>12/1/2018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AF957-E861-4A4D-BD81-D69E8945B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917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D85AA-13D4-4F07-9F35-39F529232CD4}" type="datetimeFigureOut">
              <a:rPr lang="en-US" smtClean="0"/>
              <a:t>12/1/2018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AF957-E861-4A4D-BD81-D69E8945B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026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277" y="1937705"/>
            <a:ext cx="8675370" cy="3233102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277" y="5201393"/>
            <a:ext cx="8675370" cy="1700212"/>
          </a:xfrm>
        </p:spPr>
        <p:txBody>
          <a:bodyPr/>
          <a:lstStyle>
            <a:lvl1pPr marL="0" indent="0">
              <a:buNone/>
              <a:defRPr sz="2640">
                <a:solidFill>
                  <a:schemeClr val="tx1"/>
                </a:solidFill>
              </a:defRPr>
            </a:lvl1pPr>
            <a:lvl2pPr marL="50292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D85AA-13D4-4F07-9F35-39F529232CD4}" type="datetimeFigureOut">
              <a:rPr lang="en-US" smtClean="0"/>
              <a:t>12/1/2018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AF957-E861-4A4D-BD81-D69E8945B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141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1515" y="2069042"/>
            <a:ext cx="4274820" cy="49315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2065" y="2069042"/>
            <a:ext cx="4274820" cy="49315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D85AA-13D4-4F07-9F35-39F529232CD4}" type="datetimeFigureOut">
              <a:rPr lang="en-US" smtClean="0"/>
              <a:t>12/1/2018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AF957-E861-4A4D-BD81-D69E8945B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422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413810"/>
            <a:ext cx="8675370" cy="150230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826" y="1905318"/>
            <a:ext cx="4255174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826" y="2839085"/>
            <a:ext cx="4255174" cy="41758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2066" y="1905318"/>
            <a:ext cx="4276130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2066" y="2839085"/>
            <a:ext cx="4276130" cy="41758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D85AA-13D4-4F07-9F35-39F529232CD4}" type="datetimeFigureOut">
              <a:rPr lang="en-US" smtClean="0"/>
              <a:t>12/1/2018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AF957-E861-4A4D-BD81-D69E8945B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761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D85AA-13D4-4F07-9F35-39F529232CD4}" type="datetimeFigureOut">
              <a:rPr lang="en-US" smtClean="0"/>
              <a:t>12/1/2018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AF957-E861-4A4D-BD81-D69E8945B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005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D85AA-13D4-4F07-9F35-39F529232CD4}" type="datetimeFigureOut">
              <a:rPr lang="en-US" smtClean="0"/>
              <a:t>12/1/2018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AF957-E861-4A4D-BD81-D69E8945B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295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130" y="1119083"/>
            <a:ext cx="5092065" cy="5523442"/>
          </a:xfrm>
        </p:spPr>
        <p:txBody>
          <a:bodyPr/>
          <a:lstStyle>
            <a:lvl1pPr>
              <a:defRPr sz="3520"/>
            </a:lvl1pPr>
            <a:lvl2pPr>
              <a:defRPr sz="3080"/>
            </a:lvl2pPr>
            <a:lvl3pPr>
              <a:defRPr sz="264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D85AA-13D4-4F07-9F35-39F529232CD4}" type="datetimeFigureOut">
              <a:rPr lang="en-US" smtClean="0"/>
              <a:t>12/1/2018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AF957-E861-4A4D-BD81-D69E8945B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184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76130" y="1119083"/>
            <a:ext cx="5092065" cy="5523442"/>
          </a:xfrm>
        </p:spPr>
        <p:txBody>
          <a:bodyPr anchor="t"/>
          <a:lstStyle>
            <a:lvl1pPr marL="0" indent="0">
              <a:buNone/>
              <a:defRPr sz="3520"/>
            </a:lvl1pPr>
            <a:lvl2pPr marL="502920" indent="0">
              <a:buNone/>
              <a:defRPr sz="3080"/>
            </a:lvl2pPr>
            <a:lvl3pPr marL="1005840" indent="0">
              <a:buNone/>
              <a:defRPr sz="2640"/>
            </a:lvl3pPr>
            <a:lvl4pPr marL="1508760" indent="0">
              <a:buNone/>
              <a:defRPr sz="2200"/>
            </a:lvl4pPr>
            <a:lvl5pPr marL="2011680" indent="0">
              <a:buNone/>
              <a:defRPr sz="2200"/>
            </a:lvl5pPr>
            <a:lvl6pPr marL="2514600" indent="0">
              <a:buNone/>
              <a:defRPr sz="2200"/>
            </a:lvl6pPr>
            <a:lvl7pPr marL="3017520" indent="0">
              <a:buNone/>
              <a:defRPr sz="2200"/>
            </a:lvl7pPr>
            <a:lvl8pPr marL="3520440" indent="0">
              <a:buNone/>
              <a:defRPr sz="2200"/>
            </a:lvl8pPr>
            <a:lvl9pPr marL="4023360" indent="0">
              <a:buNone/>
              <a:defRPr sz="2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D85AA-13D4-4F07-9F35-39F529232CD4}" type="datetimeFigureOut">
              <a:rPr lang="en-US" smtClean="0"/>
              <a:t>12/1/2018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AF957-E861-4A4D-BD81-D69E8945B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271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D85AA-13D4-4F07-9F35-39F529232CD4}" type="datetimeFigureOut">
              <a:rPr lang="en-US" smtClean="0"/>
              <a:t>12/1/2018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AF957-E861-4A4D-BD81-D69E8945B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415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8043" y="413808"/>
            <a:ext cx="2168843" cy="65867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1515" y="413808"/>
            <a:ext cx="6380798" cy="65867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D85AA-13D4-4F07-9F35-39F529232CD4}" type="datetimeFigureOut">
              <a:rPr lang="en-US" smtClean="0"/>
              <a:t>12/1/2018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AF957-E861-4A4D-BD81-D69E8945B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42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413810"/>
            <a:ext cx="867537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2069042"/>
            <a:ext cx="867537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8D85AA-13D4-4F07-9F35-39F529232CD4}" type="datetimeFigureOut">
              <a:rPr lang="en-US" smtClean="0"/>
              <a:t>12/1/2018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AF957-E861-4A4D-BD81-D69E8945B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557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30629" y="290289"/>
            <a:ext cx="1204685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lgerian" panose="04020705040A02060702" pitchFamily="82" charset="0"/>
                <a:cs typeface="Arial" panose="020B0604020202020204" pitchFamily="34" charset="0"/>
              </a:rPr>
              <a:t>Mike “</a:t>
            </a:r>
            <a:r>
              <a:rPr lang="en-US" sz="2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Bodoni MT Black" panose="02070A03080606020203" pitchFamily="18" charset="0"/>
                <a:cs typeface="Arial" panose="020B0604020202020204" pitchFamily="34" charset="0"/>
              </a:rPr>
              <a:t>Iron</a:t>
            </a:r>
            <a:r>
              <a:rPr lang="en-US" sz="2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lgerian" panose="04020705040A02060702" pitchFamily="82" charset="0"/>
                <a:cs typeface="Arial" panose="020B0604020202020204" pitchFamily="34" charset="0"/>
              </a:rPr>
              <a:t>” TYSON </a:t>
            </a:r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723213856"/>
              </p:ext>
            </p:extLst>
          </p:nvPr>
        </p:nvGraphicFramePr>
        <p:xfrm>
          <a:off x="2394857" y="580572"/>
          <a:ext cx="4884056" cy="40603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675086" y="580572"/>
            <a:ext cx="36866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Born in 1966 and holds the record for winning a major heavyweight boxing title at the age of 20 years 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691086" y="3886200"/>
            <a:ext cx="293188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His consistent performances made him defeat great opponents in style that he featured in Nintendo’s game “Punch Out” that sold more than a million copies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278913" y="2032000"/>
            <a:ext cx="234405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Made his debut at a young age of 18 winning 15 bouts in his first year. W</a:t>
            </a:r>
            <a:r>
              <a:rPr lang="en-US" dirty="0" smtClean="0"/>
              <a:t>on 26 of his 28 fights through knock outs and TKO</a:t>
            </a:r>
          </a:p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22031" y="3886200"/>
            <a:ext cx="260252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Apart from contractual issues, personal problems like divorce further had a great impact on his professional career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03197" y="1667994"/>
            <a:ext cx="21336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After a series of victories, he had to withdraw from the undisputed championship due injuries on his rib cage incurred during training.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246741" y="5540544"/>
            <a:ext cx="478245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He later was charged of rape and sentenced to 6 years in prison with an additional 4 years for probation. It was later discovered he suffered from drug addiction something that caused his bankruptcy. 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029200" y="5680693"/>
            <a:ext cx="45937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Ring Magazine ranked him 14</a:t>
            </a:r>
            <a:r>
              <a:rPr lang="en-US" baseline="30000" dirty="0" smtClean="0"/>
              <a:t>th</a:t>
            </a:r>
            <a:r>
              <a:rPr lang="en-US" dirty="0" smtClean="0"/>
              <a:t> in The Greatest Heavyweights of All Time in 1998. He was the inducted to the International Boxing Hall of Fame in 2011.  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22031" y="7012232"/>
            <a:ext cx="85768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lgerian" panose="04020705040A02060702" pitchFamily="82" charset="0"/>
              </a:rPr>
              <a:t>Even though he served his term for the crimes committed, Tyson deserves a place of honor with the greatest of tragic heroes</a:t>
            </a:r>
            <a:endParaRPr lang="en-US" dirty="0">
              <a:latin typeface="Algerian" panose="04020705040A02060702" pitchFamily="82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14" y="6560457"/>
            <a:ext cx="1538514" cy="1131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58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131</TotalTime>
  <Words>225</Words>
  <Application>Microsoft Office PowerPoint</Application>
  <PresentationFormat>Custom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Algerian</vt:lpstr>
      <vt:lpstr>Arial</vt:lpstr>
      <vt:lpstr>Bodoni MT Black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obadiah</dc:creator>
  <cp:lastModifiedBy>obadiah</cp:lastModifiedBy>
  <cp:revision>24</cp:revision>
  <dcterms:created xsi:type="dcterms:W3CDTF">2018-12-01T18:12:32Z</dcterms:created>
  <dcterms:modified xsi:type="dcterms:W3CDTF">2018-12-01T20:24:00Z</dcterms:modified>
</cp:coreProperties>
</file>